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7562850" cy="10688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 autoAdjust="0"/>
    <p:restoredTop sz="94647" autoAdjust="0"/>
  </p:normalViewPr>
  <p:slideViewPr>
    <p:cSldViewPr snapToGrid="0" snapToObjects="1">
      <p:cViewPr varScale="1">
        <p:scale>
          <a:sx n="78" d="100"/>
          <a:sy n="78" d="100"/>
        </p:scale>
        <p:origin x="2958" y="90"/>
      </p:cViewPr>
      <p:guideLst>
        <p:guide orient="horz" pos="3367"/>
        <p:guide pos="23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E4470B-89A4-0745-9B2C-F38DA9703734}" type="datetime1">
              <a:rPr lang="en-GB" smtClean="0"/>
              <a:t>19/06/2022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3211C7-7EFC-3742-A0B4-90D5C82D2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5219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6992B-2636-2C4F-AC5A-AA3C8ED180BD}" type="datetime1">
              <a:rPr lang="en-GB" smtClean="0"/>
              <a:t>19/06/2022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D24371-91BD-B446-8005-470D2CC71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483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16150" y="685800"/>
            <a:ext cx="24257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860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7214" y="3320407"/>
            <a:ext cx="6428423" cy="229112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4428" y="6056895"/>
            <a:ext cx="5293995" cy="273154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7988F-E7A7-004C-AB7A-14B53BDB228E}" type="datetime1">
              <a:rPr lang="en-GB" smtClean="0"/>
              <a:t>19/06/2022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0488-1BA5-554A-927A-C902243CF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570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D2108-7E26-9E48-9395-B521677F815A}" type="datetime1">
              <a:rPr lang="en-GB" smtClean="0"/>
              <a:t>19/06/2022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0488-1BA5-554A-927A-C902243CF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280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83066" y="428042"/>
            <a:ext cx="1701641" cy="911998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8143" y="428042"/>
            <a:ext cx="4978876" cy="911998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46A1E-A875-B541-86B1-05E5CBCE979E}" type="datetime1">
              <a:rPr lang="en-GB" smtClean="0"/>
              <a:t>19/06/2022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0488-1BA5-554A-927A-C902243CF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804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D6C8B-FBF8-AE47-81C4-17DE63E95653}" type="datetime1">
              <a:rPr lang="en-GB" smtClean="0"/>
              <a:t>19/06/2022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0488-1BA5-554A-927A-C902243CF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859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413" y="6868441"/>
            <a:ext cx="6428423" cy="212288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7413" y="4530301"/>
            <a:ext cx="6428423" cy="23381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961C8-27BD-8442-B427-69C9269AF387}" type="datetime1">
              <a:rPr lang="en-GB" smtClean="0"/>
              <a:t>19/06/2022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0488-1BA5-554A-927A-C902243CF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518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8142" y="2494016"/>
            <a:ext cx="3340259" cy="705400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44449" y="2494016"/>
            <a:ext cx="3340259" cy="705400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B269-BDC8-054B-B8EA-82C22517D585}" type="datetime1">
              <a:rPr lang="en-GB" smtClean="0"/>
              <a:t>19/06/2022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0488-1BA5-554A-927A-C902243CF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203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8143" y="2392573"/>
            <a:ext cx="3341572" cy="9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8143" y="3389684"/>
            <a:ext cx="3341572" cy="6158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41823" y="2392573"/>
            <a:ext cx="3342885" cy="9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41823" y="3389684"/>
            <a:ext cx="3342885" cy="6158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1CD67-5CE4-7B49-B664-2FD4B93C6D07}" type="datetime1">
              <a:rPr lang="en-GB" smtClean="0"/>
              <a:t>19/06/2022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0488-1BA5-554A-927A-C902243CF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429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AC31-A6E9-884F-89AE-AD55F58BE183}" type="datetime1">
              <a:rPr lang="en-GB" smtClean="0"/>
              <a:t>19/06/2022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0488-1BA5-554A-927A-C902243CF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595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EF79B-4B19-4F4D-81F2-E22699AB29D1}" type="datetime1">
              <a:rPr lang="en-GB" smtClean="0"/>
              <a:t>19/06/2022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0488-1BA5-554A-927A-C902243CF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17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143" y="425566"/>
            <a:ext cx="2488126" cy="18111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6864" y="425567"/>
            <a:ext cx="4227843" cy="91224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8143" y="2236697"/>
            <a:ext cx="2488126" cy="73113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CB56C-4E21-5A46-8103-9A4E37CB3093}" type="datetime1">
              <a:rPr lang="en-GB" smtClean="0"/>
              <a:t>19/06/2022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0488-1BA5-554A-927A-C902243CF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88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372" y="7482047"/>
            <a:ext cx="4537710" cy="88329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82372" y="955049"/>
            <a:ext cx="4537710" cy="64131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372" y="8365344"/>
            <a:ext cx="4537710" cy="12544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747B-A689-4E4E-BFBA-2E4F0E1AAF33}" type="datetime1">
              <a:rPr lang="en-GB" smtClean="0"/>
              <a:t>19/06/2022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70488-1BA5-554A-927A-C902243CF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4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8143" y="428041"/>
            <a:ext cx="6806565" cy="1781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8143" y="2494016"/>
            <a:ext cx="6806565" cy="7054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8143" y="9906785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9C872-2B6E-304F-B4FB-DDFDDA764715}" type="datetime1">
              <a:rPr lang="en-GB" smtClean="0"/>
              <a:t>19/06/2022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3974" y="9906785"/>
            <a:ext cx="2394903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20043" y="9906785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70488-1BA5-554A-927A-C902243CF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8392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mailto:simone.pers.ass@gmail.com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http://www.rofa.org.u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 Box 23"/>
          <p:cNvSpPr txBox="1"/>
          <p:nvPr/>
        </p:nvSpPr>
        <p:spPr>
          <a:xfrm>
            <a:off x="8900388" y="1596186"/>
            <a:ext cx="3940810" cy="161798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endParaRPr lang="en-GB" kern="50" dirty="0">
              <a:effectLst/>
              <a:latin typeface="Arial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endParaRPr lang="en-GB" kern="50" dirty="0">
              <a:effectLst/>
              <a:latin typeface="Arial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endParaRPr lang="en-GB" kern="50" dirty="0">
              <a:effectLst/>
              <a:latin typeface="Arial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endParaRPr lang="en-GB" kern="50" dirty="0">
              <a:effectLst/>
              <a:latin typeface="Arial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kern="50" dirty="0">
                <a:effectLst/>
                <a:latin typeface="Arial"/>
                <a:ea typeface="ＭＳ 明朝"/>
                <a:cs typeface="Times New Roman"/>
              </a:rPr>
              <a:t>:</a:t>
            </a:r>
          </a:p>
        </p:txBody>
      </p:sp>
      <p:sp>
        <p:nvSpPr>
          <p:cNvPr id="56" name="Text Box 25"/>
          <p:cNvSpPr txBox="1"/>
          <p:nvPr/>
        </p:nvSpPr>
        <p:spPr>
          <a:xfrm>
            <a:off x="2601183" y="2545975"/>
            <a:ext cx="4688118" cy="161798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明朝"/>
                <a:cs typeface="Times New Roman"/>
              </a:rPr>
              <a:t>Heidi wants the law to say that everyone has the same right to be born and have a good life. </a:t>
            </a:r>
          </a:p>
        </p:txBody>
      </p:sp>
      <p:sp>
        <p:nvSpPr>
          <p:cNvPr id="57" name="Text Box 26"/>
          <p:cNvSpPr txBox="1"/>
          <p:nvPr/>
        </p:nvSpPr>
        <p:spPr>
          <a:xfrm>
            <a:off x="2601184" y="4421682"/>
            <a:ext cx="4688118" cy="161798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明朝"/>
                <a:cs typeface="Times New Roman"/>
              </a:rPr>
              <a:t>If you agree with Heidi please support her at the High Court.  </a:t>
            </a:r>
          </a:p>
        </p:txBody>
      </p:sp>
      <p:sp>
        <p:nvSpPr>
          <p:cNvPr id="58" name="Text Box 27"/>
          <p:cNvSpPr txBox="1"/>
          <p:nvPr/>
        </p:nvSpPr>
        <p:spPr>
          <a:xfrm>
            <a:off x="2520905" y="6536837"/>
            <a:ext cx="4768394" cy="161798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defRPr/>
            </a:pPr>
            <a:r>
              <a:rPr kumimoji="0" lang="en-GB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明朝"/>
                <a:cs typeface="Times New Roman"/>
              </a:rPr>
              <a:t>If you want to help you can contact Simone Aspis </a:t>
            </a:r>
            <a:r>
              <a:rPr lang="en-GB" kern="50" dirty="0">
                <a:solidFill>
                  <a:prstClr val="black"/>
                </a:solidFill>
                <a:latin typeface="Arial"/>
                <a:ea typeface="ＭＳ 明朝"/>
                <a:cs typeface="Times New Roman"/>
              </a:rPr>
              <a:t> </a:t>
            </a:r>
            <a:r>
              <a:rPr lang="en-GB" kern="50" dirty="0" smtClean="0">
                <a:solidFill>
                  <a:prstClr val="black"/>
                </a:solidFill>
                <a:latin typeface="Arial"/>
                <a:ea typeface="ＭＳ 明朝"/>
                <a:cs typeface="Times New Roman"/>
              </a:rPr>
              <a:t>Support Worker </a:t>
            </a:r>
            <a:r>
              <a:rPr lang="en-GB" kern="50" dirty="0">
                <a:solidFill>
                  <a:prstClr val="black"/>
                </a:solidFill>
                <a:latin typeface="Arial"/>
                <a:ea typeface="ＭＳ 明朝"/>
                <a:cs typeface="Times New Roman"/>
              </a:rPr>
              <a:t>at </a:t>
            </a:r>
            <a:r>
              <a:rPr lang="en-GB" kern="50" dirty="0" smtClean="0">
                <a:solidFill>
                  <a:prstClr val="black"/>
                </a:solidFill>
                <a:latin typeface="Arial"/>
                <a:ea typeface="ＭＳ 明朝"/>
                <a:cs typeface="Times New Roman"/>
                <a:hlinkClick r:id="rId3"/>
              </a:rPr>
              <a:t>simone.pers.ass@gmail.com</a:t>
            </a:r>
            <a:r>
              <a:rPr lang="en-GB" kern="50" dirty="0" smtClean="0">
                <a:solidFill>
                  <a:prstClr val="black"/>
                </a:solidFill>
                <a:latin typeface="Arial"/>
                <a:ea typeface="ＭＳ 明朝"/>
                <a:cs typeface="Times New Roman"/>
              </a:rPr>
              <a:t>       </a:t>
            </a:r>
            <a:endParaRPr kumimoji="0" lang="en-GB" b="0" i="0" u="none" strike="noStrike" kern="5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明朝"/>
              <a:cs typeface="Times New Roman"/>
            </a:endParaRPr>
          </a:p>
        </p:txBody>
      </p:sp>
      <p:sp>
        <p:nvSpPr>
          <p:cNvPr id="59" name="Text Box 28"/>
          <p:cNvSpPr txBox="1"/>
          <p:nvPr/>
        </p:nvSpPr>
        <p:spPr>
          <a:xfrm>
            <a:off x="2520904" y="8797506"/>
            <a:ext cx="4596587" cy="161798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kumimoji="0" lang="en-GB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明朝"/>
                <a:cs typeface="Times New Roman"/>
              </a:rPr>
              <a:t>For more information </a:t>
            </a:r>
            <a:r>
              <a:rPr kumimoji="0" lang="en-GB" b="0" i="0" u="none" strike="noStrike" kern="5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明朝"/>
                <a:cs typeface="Times New Roman"/>
              </a:rPr>
              <a:t>click</a:t>
            </a:r>
            <a:r>
              <a:rPr kumimoji="0" lang="en-GB" b="0" i="0" u="none" strike="noStrike" kern="5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明朝"/>
                <a:cs typeface="Times New Roman"/>
              </a:rPr>
              <a:t> </a:t>
            </a:r>
            <a:r>
              <a:rPr kumimoji="0" lang="en-GB" b="0" i="0" u="none" strike="noStrike" kern="5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ＭＳ 明朝"/>
                <a:cs typeface="Times New Roman"/>
                <a:hlinkClick r:id="rId4"/>
              </a:rPr>
              <a:t>www.rofa.org.uk</a:t>
            </a:r>
            <a:r>
              <a:rPr kumimoji="0" lang="en-GB" b="0" i="0" u="none" strike="noStrike" kern="5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ＭＳ 明朝"/>
                <a:cs typeface="Times New Roman"/>
              </a:rPr>
              <a:t>  </a:t>
            </a:r>
            <a:r>
              <a:rPr kumimoji="0" lang="en-GB" b="0" i="0" u="none" strike="noStrike" kern="5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明朝"/>
                <a:cs typeface="Times New Roman"/>
              </a:rPr>
              <a:t> </a:t>
            </a:r>
            <a:endParaRPr lang="en-GB" kern="50" dirty="0">
              <a:effectLst/>
              <a:latin typeface="Arial"/>
              <a:ea typeface="ＭＳ 明朝"/>
              <a:cs typeface="Times New Roman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FC3F0B-57B1-AB55-D779-B968958A15B9}"/>
              </a:ext>
            </a:extLst>
          </p:cNvPr>
          <p:cNvSpPr txBox="1"/>
          <p:nvPr/>
        </p:nvSpPr>
        <p:spPr>
          <a:xfrm>
            <a:off x="2520905" y="2368142"/>
            <a:ext cx="504194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明朝"/>
                <a:cs typeface="Times New Roman"/>
              </a:rPr>
              <a:t>Heidi </a:t>
            </a:r>
            <a:r>
              <a:rPr kumimoji="0" lang="en-GB" b="0" i="0" u="none" strike="noStrike" kern="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明朝"/>
                <a:cs typeface="Times New Roman"/>
              </a:rPr>
              <a:t>Crowter</a:t>
            </a:r>
            <a:r>
              <a:rPr kumimoji="0" lang="en-GB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明朝"/>
                <a:cs typeface="Times New Roman"/>
              </a:rPr>
              <a:t> has Down syndrome.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kern="50" dirty="0">
              <a:solidFill>
                <a:prstClr val="black"/>
              </a:solidFill>
              <a:latin typeface="Arial"/>
              <a:ea typeface="ＭＳ 明朝"/>
              <a:cs typeface="Times New Roman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明朝"/>
                <a:cs typeface="Times New Roman"/>
              </a:rPr>
              <a:t>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15D66A-94D1-C7C0-34E7-6D5A2CE5350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053" r="21166"/>
          <a:stretch/>
        </p:blipFill>
        <p:spPr>
          <a:xfrm>
            <a:off x="876524" y="6711983"/>
            <a:ext cx="1107304" cy="14003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E06ED5-EE8E-DA1E-5695-9F13D1BDAE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475" y="8951119"/>
            <a:ext cx="1310754" cy="13107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A39E12-8249-4E5D-6194-4A2EA257697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889" r="5873" b="24237"/>
          <a:stretch/>
        </p:blipFill>
        <p:spPr>
          <a:xfrm>
            <a:off x="763991" y="2331380"/>
            <a:ext cx="1219837" cy="1510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551D2F-C85F-8C4D-5D5F-99F89AF1BC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665" y="4568258"/>
            <a:ext cx="1489203" cy="14892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0D6A27A-4C85-43AE-2C9F-970D585F3FBF}"/>
              </a:ext>
            </a:extLst>
          </p:cNvPr>
          <p:cNvSpPr txBox="1"/>
          <p:nvPr/>
        </p:nvSpPr>
        <p:spPr>
          <a:xfrm>
            <a:off x="1277257" y="369436"/>
            <a:ext cx="54283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Downright Discrimination Court Case</a:t>
            </a:r>
          </a:p>
          <a:p>
            <a:pPr algn="ctr"/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n-GB" sz="24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July 2022 </a:t>
            </a:r>
          </a:p>
        </p:txBody>
      </p:sp>
    </p:spTree>
    <p:extLst>
      <p:ext uri="{BB962C8B-B14F-4D97-AF65-F5344CB8AC3E}">
        <p14:creationId xmlns:p14="http://schemas.microsoft.com/office/powerpoint/2010/main" val="2367546927"/>
      </p:ext>
    </p:extLst>
  </p:cSld>
  <p:clrMapOvr>
    <a:masterClrMapping/>
  </p:clrMapOvr>
</p:sld>
</file>

<file path=ppt/theme/theme1.xml><?xml version="1.0" encoding="utf-8"?>
<a:theme xmlns:a="http://schemas.openxmlformats.org/drawingml/2006/main" name="Basic-5-Pics-Left">
  <a:themeElements>
    <a:clrScheme name="Sky">
      <a:dk1>
        <a:sysClr val="windowText" lastClr="000000"/>
      </a:dk1>
      <a:lt1>
        <a:sysClr val="window" lastClr="FFFFFF"/>
      </a:lt1>
      <a:dk2>
        <a:srgbClr val="1782BF"/>
      </a:dk2>
      <a:lt2>
        <a:srgbClr val="62BCE9"/>
      </a:lt2>
      <a:accent1>
        <a:srgbClr val="073779"/>
      </a:accent1>
      <a:accent2>
        <a:srgbClr val="8FD9FB"/>
      </a:accent2>
      <a:accent3>
        <a:srgbClr val="FFCC00"/>
      </a:accent3>
      <a:accent4>
        <a:srgbClr val="EB6615"/>
      </a:accent4>
      <a:accent5>
        <a:srgbClr val="C76402"/>
      </a:accent5>
      <a:accent6>
        <a:srgbClr val="B523B4"/>
      </a:accent6>
      <a:hlink>
        <a:srgbClr val="FFDE26"/>
      </a:hlink>
      <a:folHlink>
        <a:srgbClr val="DEBE00"/>
      </a:folHlink>
    </a:clrScheme>
    <a:fontScheme name="Office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Page 5L A (2)</Template>
  <TotalTime>97</TotalTime>
  <Words>68</Words>
  <Application>Microsoft Office PowerPoint</Application>
  <PresentationFormat>Custom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Cambria</vt:lpstr>
      <vt:lpstr>ＭＳ 明朝</vt:lpstr>
      <vt:lpstr>Times New Roman</vt:lpstr>
      <vt:lpstr>Basic-5-Pics-Left</vt:lpstr>
      <vt:lpstr>PowerPoint Presentation</vt:lpstr>
    </vt:vector>
  </TitlesOfParts>
  <Manager/>
  <Company>Photosymbols</Company>
  <LinksUpToDate>false</LinksUpToDate>
  <SharedDoc>false</SharedDoc>
  <HyperlinkBase>www.photosymbols.com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Easy Read Information</dc:subject>
  <dc:creator>angie emrys-jones</dc:creator>
  <cp:keywords>photosymbols, photosymbol, easy read, accessible, information, disability, equality, learning disability, learning difficulties, easy, template,</cp:keywords>
  <dc:description>© Copyright Photosymbols Limited. All Rights Reserved. These templates are only available to our subscribers.</dc:description>
  <cp:lastModifiedBy>Simone Aspis</cp:lastModifiedBy>
  <cp:revision>3</cp:revision>
  <dcterms:created xsi:type="dcterms:W3CDTF">2021-12-07T10:33:57Z</dcterms:created>
  <dcterms:modified xsi:type="dcterms:W3CDTF">2022-06-19T21:45:13Z</dcterms:modified>
  <cp:category/>
</cp:coreProperties>
</file>